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" y="326571"/>
            <a:ext cx="7997734" cy="2063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человека.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Глаза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зрения.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 noChangeArrowheads="1"/>
          </p:cNvSpPr>
          <p:nvPr/>
        </p:nvSpPr>
        <p:spPr bwMode="gray">
          <a:xfrm rot="3419336">
            <a:off x="423063" y="5687726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gray">
          <a:xfrm rot="3419336">
            <a:off x="435261" y="4833787"/>
            <a:ext cx="396220" cy="57467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8"/>
            <a:ext cx="9144000" cy="127592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«Да или нет?»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80165" y="3196179"/>
            <a:ext cx="6346825" cy="622300"/>
            <a:chOff x="1248" y="1398"/>
            <a:chExt cx="3998" cy="392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47" y="1398"/>
              <a:ext cx="34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Нервы </a:t>
              </a:r>
              <a:r>
                <a:rPr lang="ru-RU" sz="2400" dirty="0">
                  <a:solidFill>
                    <a:srgbClr val="000000"/>
                  </a:solidFill>
                </a:rPr>
                <a:t>похожи на черные толстые нити.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75403" y="1001490"/>
            <a:ext cx="5967413" cy="548410"/>
            <a:chOff x="1245" y="1962"/>
            <a:chExt cx="3759" cy="418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75" y="1988"/>
              <a:ext cx="302" cy="36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29" y="1962"/>
              <a:ext cx="327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Мозг </a:t>
              </a:r>
              <a:r>
                <a:rPr lang="ru-RU" sz="2400" dirty="0">
                  <a:solidFill>
                    <a:srgbClr val="000000"/>
                  </a:solidFill>
                </a:rPr>
                <a:t>управляет всем, что ты делаешь.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63595" y="1654800"/>
            <a:ext cx="8466897" cy="593725"/>
            <a:chOff x="1195" y="2616"/>
            <a:chExt cx="5477" cy="37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08" y="2646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36" y="2616"/>
              <a:ext cx="4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Сигналы </a:t>
              </a:r>
              <a:r>
                <a:rPr lang="ru-RU" sz="2400" dirty="0">
                  <a:solidFill>
                    <a:srgbClr val="000000"/>
                  </a:solidFill>
                </a:rPr>
                <a:t>от органов чувств </a:t>
              </a:r>
              <a:r>
                <a:rPr lang="ru-RU" sz="2400" dirty="0" smtClean="0">
                  <a:solidFill>
                    <a:srgbClr val="000000"/>
                  </a:solidFill>
                </a:rPr>
                <a:t>поступают в </a:t>
              </a:r>
              <a:r>
                <a:rPr lang="ru-RU" sz="2400" dirty="0">
                  <a:solidFill>
                    <a:srgbClr val="000000"/>
                  </a:solidFill>
                </a:rPr>
                <a:t>головной мозг.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83184" y="2462795"/>
            <a:ext cx="5997575" cy="606425"/>
            <a:chOff x="1248" y="3198"/>
            <a:chExt cx="3778" cy="382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62" y="3198"/>
              <a:ext cx="32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У </a:t>
              </a:r>
              <a:r>
                <a:rPr lang="ru-RU" sz="2400" dirty="0">
                  <a:solidFill>
                    <a:srgbClr val="000000"/>
                  </a:solidFill>
                </a:rPr>
                <a:t>человека есть спинной мозг</a:t>
              </a:r>
              <a:r>
                <a:rPr lang="en-US" sz="2400" dirty="0" smtClean="0">
                  <a:solidFill>
                    <a:srgbClr val="000000"/>
                  </a:solidFill>
                </a:rPr>
                <a:t>e</a:t>
              </a:r>
              <a:r>
                <a:rPr lang="ru-RU" sz="2400" dirty="0" smtClean="0">
                  <a:solidFill>
                    <a:srgbClr val="000000"/>
                  </a:solidFill>
                </a:rPr>
                <a:t>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529092" y="5647244"/>
            <a:ext cx="6454775" cy="1335088"/>
            <a:chOff x="1296" y="3200"/>
            <a:chExt cx="4066" cy="841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70" y="404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681" y="3200"/>
              <a:ext cx="368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Укрепляет </a:t>
              </a:r>
              <a:r>
                <a:rPr lang="ru-RU" sz="2400" dirty="0">
                  <a:solidFill>
                    <a:srgbClr val="000000"/>
                  </a:solidFill>
                </a:rPr>
                <a:t>нервную систему </a:t>
              </a:r>
              <a:r>
                <a:rPr lang="ru-RU" sz="2400">
                  <a:solidFill>
                    <a:srgbClr val="000000"/>
                  </a:solidFill>
                </a:rPr>
                <a:t>табачный </a:t>
              </a:r>
              <a:r>
                <a:rPr lang="ru-RU" sz="2400" smtClean="0">
                  <a:solidFill>
                    <a:srgbClr val="000000"/>
                  </a:solidFill>
                </a:rPr>
                <a:t>дым</a:t>
              </a:r>
            </a:p>
            <a:p>
              <a:r>
                <a:rPr lang="ru-RU" sz="2400" smtClean="0">
                  <a:solidFill>
                    <a:srgbClr val="000000"/>
                  </a:solidFill>
                </a:rPr>
                <a:t> </a:t>
              </a:r>
              <a:r>
                <a:rPr lang="ru-RU" sz="2400" dirty="0">
                  <a:solidFill>
                    <a:srgbClr val="000000"/>
                  </a:solidFill>
                </a:rPr>
                <a:t>и алкогольные напитки.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456365" y="4791627"/>
            <a:ext cx="8921750" cy="595313"/>
            <a:chOff x="1296" y="3205"/>
            <a:chExt cx="5620" cy="375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gray">
            <a:xfrm>
              <a:off x="1776" y="3205"/>
              <a:ext cx="51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Опасно </a:t>
              </a:r>
              <a:r>
                <a:rPr lang="ru-RU" sz="2400" dirty="0">
                  <a:solidFill>
                    <a:srgbClr val="000000"/>
                  </a:solidFill>
                </a:rPr>
                <a:t>ли кататься на велосипеде или роликах без шлема.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381298" y="4002582"/>
            <a:ext cx="8077200" cy="2170960"/>
            <a:chOff x="1248" y="3182"/>
            <a:chExt cx="5088" cy="1369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gray">
            <a:xfrm>
              <a:off x="1574" y="455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gray">
            <a:xfrm>
              <a:off x="1716" y="3182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В </a:t>
              </a:r>
              <a:r>
                <a:rPr lang="ru-RU" sz="2400" dirty="0">
                  <a:solidFill>
                    <a:srgbClr val="000000"/>
                  </a:solidFill>
                </a:rPr>
                <a:t>результате травм может произойти потеря </a:t>
              </a:r>
              <a:r>
                <a:rPr lang="ru-RU" sz="2400" dirty="0" smtClean="0">
                  <a:solidFill>
                    <a:srgbClr val="000000"/>
                  </a:solidFill>
                </a:rPr>
                <a:t>памяти.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gray">
          <a:xfrm>
            <a:off x="650650" y="485354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winudf.com/v2/image/Y29tLnNzcy5mYXVuYXNsaWRlcl9zY3JlZW5zaG90c180X2Y5ZWFhNDUz/screen-4.jpg?fakeurl=1&amp;type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les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777" y="467541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483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2342895/e1e2c616-a907-4249-8fc9-c127d1951cc1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5780" y="5808372"/>
            <a:ext cx="2678806" cy="862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8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Ученые говорят 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41679"/>
            <a:ext cx="8244894" cy="43352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 глаз видит не ухо слышит, не язык ощущает вкус, а мозг!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366" y="0"/>
            <a:ext cx="6568984" cy="11887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Помоги Незнайке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19349"/>
            <a:ext cx="7886700" cy="48576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…зык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кожа 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чу…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2442754"/>
            <a:ext cx="59958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!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7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106</Words>
  <Application>Microsoft Office PowerPoint</Application>
  <PresentationFormat>Экран (4:3)</PresentationFormat>
  <Paragraphs>27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Органы чувств человека.  Глаза – орган зрения.</vt:lpstr>
      <vt:lpstr>«Да или нет?»</vt:lpstr>
      <vt:lpstr>Презентация PowerPoint</vt:lpstr>
      <vt:lpstr>Презентация PowerPoint</vt:lpstr>
      <vt:lpstr>Ученые говорят :</vt:lpstr>
      <vt:lpstr>Презентация PowerPoint</vt:lpstr>
      <vt:lpstr>Помоги Незнайке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sav.smg@inbox.ru</cp:lastModifiedBy>
  <cp:revision>17</cp:revision>
  <dcterms:created xsi:type="dcterms:W3CDTF">2014-11-21T11:00:06Z</dcterms:created>
  <dcterms:modified xsi:type="dcterms:W3CDTF">2020-04-22T03:40:37Z</dcterms:modified>
</cp:coreProperties>
</file>